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uscular-System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uscular-System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uscular-System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uscular-System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uscular-System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uscular-System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uscular-System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uscular-System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uscular-System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uscular-System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uscular-System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uscular-System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uscular-System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uscular-System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uscular-System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uscular-System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uscular-System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uscular-System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uscular-System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uscular-System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uscular-System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uscular-System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uscular-System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uscular-System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uscular-System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uscular-System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uscular-System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uscular-System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Muscular-System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Muscular-System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Muscular-System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Muscular-System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Muscular-System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uscular-System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Muscular-System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Muscular-System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Muscular-System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Muscular-System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Muscular-System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Muscular-System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Muscular-System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Muscular-System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Muscular-System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Muscular-System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uscular-System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Muscular-System-pp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uscular-System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uscular-System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uscular-System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uscular-System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